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410D5-7A3F-4383-B37C-619001B17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9E81BE-9856-40FE-8AB3-4F6293418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10675-3ABB-4782-8293-32AFD97DC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9BB1C-5E3D-4430-AE9B-3D023CFA9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9BA3A-EFD0-4861-BA04-A3BBF03C9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60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BE5D2-C3F1-4D65-9D20-16CCE0260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E97755-D82A-47F5-A035-682EB0E31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FD8AF-4251-43D4-86C9-42D9A6EC6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D6F140-B542-4B4D-8FC7-BBFA26D02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CA9CD-20C3-4A6B-B2B3-BAEFA3BC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14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173EEC-9B33-4474-AACF-A2A888D8D0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7D27C2-822F-4ED2-B0B9-427FD332D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AEADA-6EDC-4FEA-9906-7B2788C39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39486-7AFE-4974-B1EC-FD50BACAC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12B1F-CF80-4669-B20F-8E9DB2E59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1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183A1-28BD-42DA-A829-F17036A14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A8A00-BC3C-424F-81AC-A8A213762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E37F-C02F-4235-98DA-0A9CE2ABC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88B5B-A8BD-43CE-8D66-39E95C190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FEB9F-C789-4DCB-B097-7A96601CE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2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D394A-2861-4A98-9BC8-79F9561A1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46CAE-C8F9-45A1-BC9C-158AF940F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D2989-9BA7-4B55-BA17-CEFEEF955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0E42F-D8D9-47D5-8583-2C43BE719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F0D64-12A6-47E2-8FFB-93BD7E5E9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94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6D309-7B47-4A70-9292-9697E424E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55E98-3B8A-4199-AC5E-C23B95A6C4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F08D29-2A50-4DE0-8F7E-0E49F375A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4ECB2A-4FAC-499F-9110-F5122D605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307AD-3C34-4644-B301-1FD76EEAE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13B16-ED61-4C21-923D-22593ED01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8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B2949-3AA4-49A0-AA10-AE359057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92E8F-3A03-4A80-A83D-756CCE585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C4C04E-9B6D-426A-90C7-7CCA54ADDD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8C2B6-DB1A-4395-883A-39795E287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E4A29C-96B8-4262-9060-1B49D3103F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4569F9-F71F-4F5C-9706-541B352B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67D4F6-C1E1-4EB6-AACA-03ECB6352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451D55-DF9C-4FDB-A9D9-2E075AFB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76028-E5BF-4193-B149-032130C04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0629F-FA40-4698-A5A5-BB2A8DD2A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D5EC92-4D27-4DE8-806B-F1D307E60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56311B-24B0-40A6-89F9-D6258E7CC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35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A84472-DB46-40C3-90C0-26C073351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2CA048-97C2-4585-8CF9-E1AE28463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21B07-6BB8-4B10-8B98-358B839C4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486E6-C89C-4CEC-B45F-DC6982031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D0653-4C6E-44F5-BDA0-1A1F40497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B9D083-7393-4689-A04D-C827800F4B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B980D-3F57-487E-A609-D0752D651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FD6B9-9C02-4D95-BF38-239E6F1CD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ECBD4F-681D-43C7-92AC-D6C3A9799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5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F4A6B-3457-429C-85A9-B68ACDD7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DE0B2F-D22D-4DBD-AFED-BB4F46B9F3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DC06E-CFB6-49C6-94EB-0ACD2AF9C2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5B32D8-3B07-4DD9-A6B3-DDF2C1650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B112F7-4B48-47FB-9642-0EBD3116D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A85AA0-D9D4-48E5-A326-9A3F42EAE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8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FDC65D-8E23-47D5-8D58-74949BDF4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358D7-390F-4C85-99FA-999BFD8A5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04253-BDA7-4267-A6E7-1BD9827750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FED78-C22D-4EA4-82F9-1B3A002CA52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1734F-2F03-4275-90C7-F2381FB8E1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0FCA1-F8E1-4537-812B-922BC3712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68733-66A0-4E53-86F0-3861A355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29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1CDDCD-75D8-40ED-A5FD-D9E980951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5306"/>
          </a:xfrm>
        </p:spPr>
        <p:txBody>
          <a:bodyPr/>
          <a:lstStyle/>
          <a:p>
            <a:r>
              <a:rPr lang="en-US" dirty="0"/>
              <a:t>Bus Tour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857CB1-F5D5-41B8-A685-54C32C796B88}"/>
              </a:ext>
            </a:extLst>
          </p:cNvPr>
          <p:cNvSpPr/>
          <p:nvPr/>
        </p:nvSpPr>
        <p:spPr>
          <a:xfrm>
            <a:off x="1026160" y="2590800"/>
            <a:ext cx="1026160" cy="924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312E53-7460-43F5-9DF2-1C3A8017E7AA}"/>
              </a:ext>
            </a:extLst>
          </p:cNvPr>
          <p:cNvSpPr txBox="1"/>
          <p:nvPr/>
        </p:nvSpPr>
        <p:spPr>
          <a:xfrm>
            <a:off x="965909" y="2123440"/>
            <a:ext cx="1146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Departure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4B07BB-817B-47A1-8A22-023FFC83E634}"/>
              </a:ext>
            </a:extLst>
          </p:cNvPr>
          <p:cNvSpPr/>
          <p:nvPr/>
        </p:nvSpPr>
        <p:spPr>
          <a:xfrm>
            <a:off x="4013200" y="2590800"/>
            <a:ext cx="1026160" cy="924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9E3465-70F9-4F6E-87F7-DD5BD799F3A6}"/>
              </a:ext>
            </a:extLst>
          </p:cNvPr>
          <p:cNvSpPr txBox="1"/>
          <p:nvPr/>
        </p:nvSpPr>
        <p:spPr>
          <a:xfrm>
            <a:off x="4163360" y="2123440"/>
            <a:ext cx="72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Stop1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B64588-95FE-43F1-8DAD-E76FE1F5A345}"/>
              </a:ext>
            </a:extLst>
          </p:cNvPr>
          <p:cNvSpPr/>
          <p:nvPr/>
        </p:nvSpPr>
        <p:spPr>
          <a:xfrm>
            <a:off x="7000240" y="2590800"/>
            <a:ext cx="1026160" cy="924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345925-24AC-428F-8EFC-9E4E82BF7326}"/>
              </a:ext>
            </a:extLst>
          </p:cNvPr>
          <p:cNvSpPr txBox="1"/>
          <p:nvPr/>
        </p:nvSpPr>
        <p:spPr>
          <a:xfrm>
            <a:off x="6965857" y="2123440"/>
            <a:ext cx="99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Terminal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5C9F7F-9445-4202-B4BC-D969BEC3635B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2052320" y="3053080"/>
            <a:ext cx="19608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C660DF-3C3C-42AE-B756-9114967605CF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5039360" y="3053080"/>
            <a:ext cx="19608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9F2BEB3-67D8-4C67-AAA3-F3A5E793FEEE}"/>
              </a:ext>
            </a:extLst>
          </p:cNvPr>
          <p:cNvSpPr txBox="1"/>
          <p:nvPr/>
        </p:nvSpPr>
        <p:spPr>
          <a:xfrm>
            <a:off x="966006" y="4381080"/>
            <a:ext cx="2293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Travel times</a:t>
            </a:r>
          </a:p>
          <a:p>
            <a:r>
              <a:rPr lang="en-US" dirty="0"/>
              <a:t>Number of passengers</a:t>
            </a:r>
          </a:p>
          <a:p>
            <a:r>
              <a:rPr lang="en-US" dirty="0"/>
              <a:t>Gas consumptions</a:t>
            </a:r>
          </a:p>
        </p:txBody>
      </p:sp>
    </p:spTree>
    <p:extLst>
      <p:ext uri="{BB962C8B-B14F-4D97-AF65-F5344CB8AC3E}">
        <p14:creationId xmlns:p14="http://schemas.microsoft.com/office/powerpoint/2010/main" val="1858042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D40C2-CF60-4D61-88ED-B7448B815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4005"/>
            <a:ext cx="10515600" cy="955675"/>
          </a:xfrm>
        </p:spPr>
        <p:txBody>
          <a:bodyPr/>
          <a:lstStyle/>
          <a:p>
            <a:r>
              <a:rPr lang="en-US" dirty="0"/>
              <a:t>Physical Architecture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02CBD9-6C65-40D4-91B8-265E98CEE22E}"/>
              </a:ext>
            </a:extLst>
          </p:cNvPr>
          <p:cNvSpPr/>
          <p:nvPr/>
        </p:nvSpPr>
        <p:spPr>
          <a:xfrm>
            <a:off x="4978400" y="1635125"/>
            <a:ext cx="1584960" cy="5384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BusTour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E69D04-7FBB-47C2-A733-5EF4E7AF1859}"/>
              </a:ext>
            </a:extLst>
          </p:cNvPr>
          <p:cNvSpPr/>
          <p:nvPr/>
        </p:nvSpPr>
        <p:spPr>
          <a:xfrm>
            <a:off x="741680" y="2803525"/>
            <a:ext cx="1584960" cy="5384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Departure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8142D4-D0DA-4AD3-A1D1-6BCE176D68FA}"/>
              </a:ext>
            </a:extLst>
          </p:cNvPr>
          <p:cNvSpPr/>
          <p:nvPr/>
        </p:nvSpPr>
        <p:spPr>
          <a:xfrm>
            <a:off x="4978400" y="2803525"/>
            <a:ext cx="1584960" cy="5384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Stop1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340BDF-B4C5-4BC9-AA85-0BB6E18F9A32}"/>
              </a:ext>
            </a:extLst>
          </p:cNvPr>
          <p:cNvSpPr/>
          <p:nvPr/>
        </p:nvSpPr>
        <p:spPr>
          <a:xfrm>
            <a:off x="9215120" y="2803525"/>
            <a:ext cx="1584960" cy="5384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Terminal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6577FE-A48B-4D46-9242-BB53242CA9A3}"/>
              </a:ext>
            </a:extLst>
          </p:cNvPr>
          <p:cNvSpPr/>
          <p:nvPr/>
        </p:nvSpPr>
        <p:spPr>
          <a:xfrm>
            <a:off x="2860040" y="2803525"/>
            <a:ext cx="1584960" cy="5384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Travel1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3D3D7C-374F-48F6-A1B9-7DE7F24212D6}"/>
              </a:ext>
            </a:extLst>
          </p:cNvPr>
          <p:cNvSpPr/>
          <p:nvPr/>
        </p:nvSpPr>
        <p:spPr>
          <a:xfrm>
            <a:off x="7096760" y="2803525"/>
            <a:ext cx="1584960" cy="5384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Travel2</a:t>
            </a: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86291B19-E39B-40A8-884D-ACAB00487CBE}"/>
              </a:ext>
            </a:extLst>
          </p:cNvPr>
          <p:cNvCxnSpPr>
            <a:stCxn id="3" idx="2"/>
            <a:endCxn id="4" idx="0"/>
          </p:cNvCxnSpPr>
          <p:nvPr/>
        </p:nvCxnSpPr>
        <p:spPr>
          <a:xfrm rot="5400000">
            <a:off x="3337560" y="370205"/>
            <a:ext cx="629920" cy="423672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51D54E6E-E129-4943-BF03-553213B640F9}"/>
              </a:ext>
            </a:extLst>
          </p:cNvPr>
          <p:cNvCxnSpPr>
            <a:stCxn id="3" idx="2"/>
            <a:endCxn id="7" idx="0"/>
          </p:cNvCxnSpPr>
          <p:nvPr/>
        </p:nvCxnSpPr>
        <p:spPr>
          <a:xfrm rot="5400000">
            <a:off x="4396740" y="1429385"/>
            <a:ext cx="629920" cy="211836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5610CFF9-5175-455F-BEE6-8600CA6018F6}"/>
              </a:ext>
            </a:extLst>
          </p:cNvPr>
          <p:cNvCxnSpPr>
            <a:stCxn id="3" idx="2"/>
            <a:endCxn id="5" idx="0"/>
          </p:cNvCxnSpPr>
          <p:nvPr/>
        </p:nvCxnSpPr>
        <p:spPr>
          <a:xfrm rot="5400000">
            <a:off x="5455920" y="2488565"/>
            <a:ext cx="629920" cy="12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6962125D-701C-451C-AD61-3C44AB164BDD}"/>
              </a:ext>
            </a:extLst>
          </p:cNvPr>
          <p:cNvCxnSpPr>
            <a:stCxn id="3" idx="2"/>
            <a:endCxn id="8" idx="0"/>
          </p:cNvCxnSpPr>
          <p:nvPr/>
        </p:nvCxnSpPr>
        <p:spPr>
          <a:xfrm rot="16200000" flipH="1">
            <a:off x="6515100" y="1429385"/>
            <a:ext cx="629920" cy="211836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D47A60AF-F148-4F79-96A2-8C4EBD4E386D}"/>
              </a:ext>
            </a:extLst>
          </p:cNvPr>
          <p:cNvCxnSpPr>
            <a:stCxn id="3" idx="2"/>
            <a:endCxn id="6" idx="0"/>
          </p:cNvCxnSpPr>
          <p:nvPr/>
        </p:nvCxnSpPr>
        <p:spPr>
          <a:xfrm rot="16200000" flipH="1">
            <a:off x="7574280" y="370205"/>
            <a:ext cx="629920" cy="423672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917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1CDDCD-75D8-40ED-A5FD-D9E980951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5306"/>
          </a:xfrm>
        </p:spPr>
        <p:txBody>
          <a:bodyPr/>
          <a:lstStyle/>
          <a:p>
            <a:r>
              <a:rPr lang="en-US" dirty="0"/>
              <a:t>Bus Tour (2)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857CB1-F5D5-41B8-A685-54C32C796B88}"/>
              </a:ext>
            </a:extLst>
          </p:cNvPr>
          <p:cNvSpPr/>
          <p:nvPr/>
        </p:nvSpPr>
        <p:spPr>
          <a:xfrm>
            <a:off x="1026160" y="2590800"/>
            <a:ext cx="1026160" cy="924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312E53-7460-43F5-9DF2-1C3A8017E7AA}"/>
              </a:ext>
            </a:extLst>
          </p:cNvPr>
          <p:cNvSpPr txBox="1"/>
          <p:nvPr/>
        </p:nvSpPr>
        <p:spPr>
          <a:xfrm>
            <a:off x="965909" y="2123440"/>
            <a:ext cx="1146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Departure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4B07BB-817B-47A1-8A22-023FFC83E634}"/>
              </a:ext>
            </a:extLst>
          </p:cNvPr>
          <p:cNvSpPr/>
          <p:nvPr/>
        </p:nvSpPr>
        <p:spPr>
          <a:xfrm>
            <a:off x="4013200" y="2590800"/>
            <a:ext cx="1026160" cy="924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9E3465-70F9-4F6E-87F7-DD5BD799F3A6}"/>
              </a:ext>
            </a:extLst>
          </p:cNvPr>
          <p:cNvSpPr txBox="1"/>
          <p:nvPr/>
        </p:nvSpPr>
        <p:spPr>
          <a:xfrm>
            <a:off x="4163360" y="2123440"/>
            <a:ext cx="72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Stop1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B64588-95FE-43F1-8DAD-E76FE1F5A345}"/>
              </a:ext>
            </a:extLst>
          </p:cNvPr>
          <p:cNvSpPr/>
          <p:nvPr/>
        </p:nvSpPr>
        <p:spPr>
          <a:xfrm>
            <a:off x="7000240" y="2590800"/>
            <a:ext cx="1026160" cy="924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345925-24AC-428F-8EFC-9E4E82BF7326}"/>
              </a:ext>
            </a:extLst>
          </p:cNvPr>
          <p:cNvSpPr txBox="1"/>
          <p:nvPr/>
        </p:nvSpPr>
        <p:spPr>
          <a:xfrm>
            <a:off x="7150400" y="2123440"/>
            <a:ext cx="72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Stop2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5C9F7F-9445-4202-B4BC-D969BEC3635B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2052320" y="3053080"/>
            <a:ext cx="19608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C660DF-3C3C-42AE-B756-9114967605CF}"/>
              </a:ext>
            </a:extLst>
          </p:cNvPr>
          <p:cNvCxnSpPr>
            <a:stCxn id="7" idx="3"/>
            <a:endCxn id="9" idx="1"/>
          </p:cNvCxnSpPr>
          <p:nvPr/>
        </p:nvCxnSpPr>
        <p:spPr>
          <a:xfrm>
            <a:off x="5039360" y="3053080"/>
            <a:ext cx="19608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9F2BEB3-67D8-4C67-AAA3-F3A5E793FEEE}"/>
              </a:ext>
            </a:extLst>
          </p:cNvPr>
          <p:cNvSpPr txBox="1"/>
          <p:nvPr/>
        </p:nvSpPr>
        <p:spPr>
          <a:xfrm>
            <a:off x="966006" y="4381080"/>
            <a:ext cx="2293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Travel times</a:t>
            </a:r>
          </a:p>
          <a:p>
            <a:r>
              <a:rPr lang="en-US" dirty="0"/>
              <a:t>Number of passengers</a:t>
            </a:r>
          </a:p>
          <a:p>
            <a:r>
              <a:rPr lang="en-US" dirty="0"/>
              <a:t>Gas consumptions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A7549B-DB3D-4CFF-BEBF-B3D0CCA5A63B}"/>
              </a:ext>
            </a:extLst>
          </p:cNvPr>
          <p:cNvSpPr/>
          <p:nvPr/>
        </p:nvSpPr>
        <p:spPr>
          <a:xfrm>
            <a:off x="9987280" y="2585720"/>
            <a:ext cx="1026160" cy="9245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E8365F5-A834-4370-90B6-C55642996B02}"/>
              </a:ext>
            </a:extLst>
          </p:cNvPr>
          <p:cNvCxnSpPr>
            <a:stCxn id="9" idx="3"/>
            <a:endCxn id="13" idx="1"/>
          </p:cNvCxnSpPr>
          <p:nvPr/>
        </p:nvCxnSpPr>
        <p:spPr>
          <a:xfrm flipV="1">
            <a:off x="8026400" y="3048000"/>
            <a:ext cx="1960880" cy="5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CEFC0E7-0603-4EFF-9903-D6AB69AEFCA2}"/>
              </a:ext>
            </a:extLst>
          </p:cNvPr>
          <p:cNvSpPr txBox="1"/>
          <p:nvPr/>
        </p:nvSpPr>
        <p:spPr>
          <a:xfrm>
            <a:off x="10003108" y="2123440"/>
            <a:ext cx="99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Terminal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FD8142-4EF8-44BD-91F8-D768E465FD8F}"/>
              </a:ext>
            </a:extLst>
          </p:cNvPr>
          <p:cNvSpPr txBox="1"/>
          <p:nvPr/>
        </p:nvSpPr>
        <p:spPr>
          <a:xfrm>
            <a:off x="2692400" y="2661920"/>
            <a:ext cx="8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Travel1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EB6F6D-A80C-4652-B4C5-822A33105E15}"/>
              </a:ext>
            </a:extLst>
          </p:cNvPr>
          <p:cNvSpPr txBox="1"/>
          <p:nvPr/>
        </p:nvSpPr>
        <p:spPr>
          <a:xfrm>
            <a:off x="5604269" y="2637274"/>
            <a:ext cx="8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Travel2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BE3DC4-D437-4EBD-BD90-53FF61466DCF}"/>
              </a:ext>
            </a:extLst>
          </p:cNvPr>
          <p:cNvSpPr txBox="1"/>
          <p:nvPr/>
        </p:nvSpPr>
        <p:spPr>
          <a:xfrm>
            <a:off x="8545589" y="2661920"/>
            <a:ext cx="8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/>
              <a:t>ravel3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139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39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Bus Tour</vt:lpstr>
      <vt:lpstr>Physical Architecture</vt:lpstr>
      <vt:lpstr>Bus Tour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 Tour</dc:title>
  <dc:creator>Antoine Rauzy</dc:creator>
  <cp:lastModifiedBy>Antoine Rauzy</cp:lastModifiedBy>
  <cp:revision>9</cp:revision>
  <dcterms:created xsi:type="dcterms:W3CDTF">2021-03-02T07:11:32Z</dcterms:created>
  <dcterms:modified xsi:type="dcterms:W3CDTF">2021-03-02T08:46:51Z</dcterms:modified>
</cp:coreProperties>
</file>