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9CD5A6-486A-447F-AF64-9EB748F709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C5F97D9-508A-4F40-A90F-AA8022F2DBC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2045A5-0FA3-4716-AA69-5D8666B5E7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1907F-4394-462A-BB78-CC48529640A9}" type="datetimeFigureOut">
              <a:rPr lang="en-US" smtClean="0"/>
              <a:t>3/7/2021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0AB201-5C49-4772-9F70-85B3CB83AE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55DD7E-47D5-47B7-AC47-2D4B5D154A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B5267-AE1E-401B-92C0-F8410F39CB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9815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53F76F-1C31-4900-A07A-803BD89F1A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05332C6-A91A-4400-BD32-49DC1D908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4873D4-9EE3-4B70-849B-1711B6C4F0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1907F-4394-462A-BB78-CC48529640A9}" type="datetimeFigureOut">
              <a:rPr lang="en-US" smtClean="0"/>
              <a:t>3/7/2021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8733EA-FD31-4FCB-83A5-31E5DDCC0D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C1704F-7429-4078-B208-083C0713B5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B5267-AE1E-401B-92C0-F8410F39CB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8361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3E8504-AA11-4AE8-9803-A744E628326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85F2F34-0671-401F-A55C-93410B4D08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8B24EF-103C-4046-92C8-C2BCBC6249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1907F-4394-462A-BB78-CC48529640A9}" type="datetimeFigureOut">
              <a:rPr lang="en-US" smtClean="0"/>
              <a:t>3/7/2021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2CD0DE-3CBF-4113-8FFA-3F8DF8F3C4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8BB442-F0FD-49D3-9A02-5E03D7157A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B5267-AE1E-401B-92C0-F8410F39CB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0153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A1E9F9-B6AA-42D6-AD2E-45F39AD9BB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B6A97E-0776-4B84-9DEA-E7DD4AEBAD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000717-6B6B-4B48-A4F1-6A4DA91859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1907F-4394-462A-BB78-CC48529640A9}" type="datetimeFigureOut">
              <a:rPr lang="en-US" smtClean="0"/>
              <a:t>3/7/2021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34FE02-C5FB-4597-9B4E-6E65FB4983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D56D1E-40AF-4165-8389-B768A09E24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B5267-AE1E-401B-92C0-F8410F39CB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1757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B7C264-6CC4-4C41-981B-76E6D2CBB2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CAAD5D-E21A-4D7E-A85E-7CADD546CB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5FE504-F8CF-4EFC-82A5-6E242DDE1F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1907F-4394-462A-BB78-CC48529640A9}" type="datetimeFigureOut">
              <a:rPr lang="en-US" smtClean="0"/>
              <a:t>3/7/2021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1DF2CE-31B1-4748-B396-C1285104C2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CD8C9D-A604-4457-BD7C-E53D1E97B1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B5267-AE1E-401B-92C0-F8410F39CB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69921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5A2A4E-34C6-4CEF-81F5-6EC37812D6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998825-7468-42E0-9D30-BDB9E3A45AE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F087779-862A-41E8-9A49-F1187F9B44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52BB9F5-6FE6-4136-B249-86D3D7299B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1907F-4394-462A-BB78-CC48529640A9}" type="datetimeFigureOut">
              <a:rPr lang="en-US" smtClean="0"/>
              <a:t>3/7/2021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FE1D07-CC71-406A-908F-5FE2345328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D8A0F2-B242-4FBC-932A-54D4EB2832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B5267-AE1E-401B-92C0-F8410F39CB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1609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C3C724-5ECE-4F79-BF3E-5D1E199BF0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AD2427-4B3E-4805-AF0A-F15B0C7DB0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3627B14-41FA-471D-9A65-D6E4FAD168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8C11ACF-6B1F-4C2E-AF8B-7D403711350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2858694-BD23-41FC-9406-D61679B3551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346C877-DB0F-4246-A2FC-0C7067E680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1907F-4394-462A-BB78-CC48529640A9}" type="datetimeFigureOut">
              <a:rPr lang="en-US" smtClean="0"/>
              <a:t>3/7/2021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A2E6EF3-192C-40C2-AF37-74976255BD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344DB78-DAB9-4881-B473-9F5E1BAA80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B5267-AE1E-401B-92C0-F8410F39CB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88726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FC7BB0-32B1-4976-89BB-BFDC2EFDFC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82E86FC-97B4-4F22-93B0-38106CED09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1907F-4394-462A-BB78-CC48529640A9}" type="datetimeFigureOut">
              <a:rPr lang="en-US" smtClean="0"/>
              <a:t>3/7/2021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F6453A7-06DE-47EE-AB21-C9825BB8F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DB0BEA-01AB-46F8-AB8D-E55697A9D4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B5267-AE1E-401B-92C0-F8410F39CB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5231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7C4A5B3-AF3E-4E14-8160-C3A888D961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1907F-4394-462A-BB78-CC48529640A9}" type="datetimeFigureOut">
              <a:rPr lang="en-US" smtClean="0"/>
              <a:t>3/7/2021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55C78A4-30FB-49FA-B360-607AF846AA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0EE362-AC1C-447D-8715-11F95C8728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B5267-AE1E-401B-92C0-F8410F39CB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75028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29D9DF-6AE4-4E9C-B40D-DC5D721146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86EAF0-E7C8-4C5C-9147-C2EF36C01D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E50840-30A1-4A7B-8AC7-37BB48DBF9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D431ED-BD0D-40F4-BEA0-7D8F228257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1907F-4394-462A-BB78-CC48529640A9}" type="datetimeFigureOut">
              <a:rPr lang="en-US" smtClean="0"/>
              <a:t>3/7/2021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3762C05-0B83-449A-8E13-54D9A7F28F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8E0DFD-61F2-43C4-997A-C5907DAC0A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B5267-AE1E-401B-92C0-F8410F39CB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97496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CC7EB8-309C-47A0-958E-E5219E72C4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99AB1D7-D298-40EF-A362-1EA14F02E4A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E39F75F-44E2-4CC3-AE8A-EEA0697D74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9081BB-0FB6-4E52-ADAB-11B74B8A07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1907F-4394-462A-BB78-CC48529640A9}" type="datetimeFigureOut">
              <a:rPr lang="en-US" smtClean="0"/>
              <a:t>3/7/2021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C328F0A-F543-4C96-9C58-F7A84A02E1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E19855-92B9-4E3B-8567-A4E8D67089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B5267-AE1E-401B-92C0-F8410F39CB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5152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9E280EB-6670-445D-B7FF-73959CCFD6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B65BCC-A961-4994-85C0-359377CA12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3B44F2-77F0-4DCE-94F4-99BF72B8BE4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F1907F-4394-462A-BB78-CC48529640A9}" type="datetimeFigureOut">
              <a:rPr lang="en-US" smtClean="0"/>
              <a:t>3/7/2021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A2E1FB-339F-4626-BA2F-000194C14B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E52D0E-A3DD-4A07-9A02-0905357E19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FB5267-AE1E-401B-92C0-F8410F39CB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836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1028" name="Picture 4" descr="The FREMM simulator: A new software tool to study electro-mechanic dynamics  of the shipboard integrated power system | Semantic Scholar">
            <a:extLst>
              <a:ext uri="{FF2B5EF4-FFF2-40B4-BE49-F238E27FC236}">
                <a16:creationId xmlns:a16="http://schemas.microsoft.com/office/drawing/2014/main" id="{E6E47263-E1EF-409B-BF87-B1C7C6A5C4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00" y="137388"/>
            <a:ext cx="9499599" cy="6720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45653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91C6B17-D8E1-4D21-A639-A66AA6CFEF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92032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>
            <a:extLst>
              <a:ext uri="{FF2B5EF4-FFF2-40B4-BE49-F238E27FC236}">
                <a16:creationId xmlns:a16="http://schemas.microsoft.com/office/drawing/2014/main" id="{E7032F73-A41F-4EAE-9795-44D2581CC82F}"/>
              </a:ext>
            </a:extLst>
          </p:cNvPr>
          <p:cNvGrpSpPr/>
          <p:nvPr/>
        </p:nvGrpSpPr>
        <p:grpSpPr>
          <a:xfrm>
            <a:off x="1057691" y="2115040"/>
            <a:ext cx="72000" cy="576000"/>
            <a:chOff x="1057691" y="2115040"/>
            <a:chExt cx="72000" cy="576000"/>
          </a:xfrm>
        </p:grpSpPr>
        <p:sp>
          <p:nvSpPr>
            <p:cNvPr id="2" name="Oval 1">
              <a:extLst>
                <a:ext uri="{FF2B5EF4-FFF2-40B4-BE49-F238E27FC236}">
                  <a16:creationId xmlns:a16="http://schemas.microsoft.com/office/drawing/2014/main" id="{BF66EC10-69A1-4345-9E98-9BB5A3CB0BDE}"/>
                </a:ext>
              </a:extLst>
            </p:cNvPr>
            <p:cNvSpPr/>
            <p:nvPr/>
          </p:nvSpPr>
          <p:spPr>
            <a:xfrm>
              <a:off x="1057691" y="2115040"/>
              <a:ext cx="72000" cy="2880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17F82B84-7120-4417-93B4-6575F277BD60}"/>
                </a:ext>
              </a:extLst>
            </p:cNvPr>
            <p:cNvSpPr/>
            <p:nvPr/>
          </p:nvSpPr>
          <p:spPr>
            <a:xfrm>
              <a:off x="1057691" y="2403040"/>
              <a:ext cx="72000" cy="2880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Rectangle 3">
            <a:extLst>
              <a:ext uri="{FF2B5EF4-FFF2-40B4-BE49-F238E27FC236}">
                <a16:creationId xmlns:a16="http://schemas.microsoft.com/office/drawing/2014/main" id="{1439217D-9945-4598-85E7-E6434ADEACA8}"/>
              </a:ext>
            </a:extLst>
          </p:cNvPr>
          <p:cNvSpPr/>
          <p:nvPr/>
        </p:nvSpPr>
        <p:spPr>
          <a:xfrm>
            <a:off x="1292773" y="2295040"/>
            <a:ext cx="288000" cy="21600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D5A3F68-F1D6-421D-BB9A-3960D36C5F4A}"/>
              </a:ext>
            </a:extLst>
          </p:cNvPr>
          <p:cNvSpPr/>
          <p:nvPr/>
        </p:nvSpPr>
        <p:spPr>
          <a:xfrm>
            <a:off x="2028497" y="2115040"/>
            <a:ext cx="864000" cy="57600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F0686E1-86F1-45D7-9E2B-3805820BEF55}"/>
              </a:ext>
            </a:extLst>
          </p:cNvPr>
          <p:cNvSpPr/>
          <p:nvPr/>
        </p:nvSpPr>
        <p:spPr>
          <a:xfrm>
            <a:off x="3211201" y="2295040"/>
            <a:ext cx="216000" cy="216000"/>
          </a:xfrm>
          <a:prstGeom prst="rect">
            <a:avLst/>
          </a:prstGeom>
          <a:pattFill prst="ltVert">
            <a:fgClr>
              <a:schemeClr val="tx1"/>
            </a:fgClr>
            <a:bgClr>
              <a:schemeClr val="bg1"/>
            </a:bgClr>
          </a:patt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415F120-826D-41D6-968E-24BD594086CE}"/>
              </a:ext>
            </a:extLst>
          </p:cNvPr>
          <p:cNvCxnSpPr>
            <a:stCxn id="2" idx="4"/>
            <a:endCxn id="4" idx="1"/>
          </p:cNvCxnSpPr>
          <p:nvPr/>
        </p:nvCxnSpPr>
        <p:spPr>
          <a:xfrm>
            <a:off x="1093691" y="2403040"/>
            <a:ext cx="199082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69D21FA-77C4-4840-8290-A66C2E7E0856}"/>
              </a:ext>
            </a:extLst>
          </p:cNvPr>
          <p:cNvCxnSpPr>
            <a:stCxn id="4" idx="3"/>
            <a:endCxn id="5" idx="1"/>
          </p:cNvCxnSpPr>
          <p:nvPr/>
        </p:nvCxnSpPr>
        <p:spPr>
          <a:xfrm>
            <a:off x="1580773" y="2403040"/>
            <a:ext cx="447724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7315D51-2AE2-4121-B377-247E7B779EB2}"/>
              </a:ext>
            </a:extLst>
          </p:cNvPr>
          <p:cNvCxnSpPr>
            <a:stCxn id="5" idx="3"/>
            <a:endCxn id="6" idx="1"/>
          </p:cNvCxnSpPr>
          <p:nvPr/>
        </p:nvCxnSpPr>
        <p:spPr>
          <a:xfrm>
            <a:off x="2892497" y="2403040"/>
            <a:ext cx="318704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F0166975-A234-4D21-AAAA-A8E8D9BA13ED}"/>
              </a:ext>
            </a:extLst>
          </p:cNvPr>
          <p:cNvSpPr/>
          <p:nvPr/>
        </p:nvSpPr>
        <p:spPr>
          <a:xfrm>
            <a:off x="3720662" y="2043040"/>
            <a:ext cx="70641" cy="720000"/>
          </a:xfrm>
          <a:prstGeom prst="rect">
            <a:avLst/>
          </a:prstGeom>
          <a:pattFill prst="ltUpDiag">
            <a:fgClr>
              <a:schemeClr val="tx1"/>
            </a:fgClr>
            <a:bgClr>
              <a:schemeClr val="bg1"/>
            </a:bgClr>
          </a:patt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E03E9A0-F949-4D37-AEC6-A45F58382FD2}"/>
              </a:ext>
            </a:extLst>
          </p:cNvPr>
          <p:cNvSpPr/>
          <p:nvPr/>
        </p:nvSpPr>
        <p:spPr>
          <a:xfrm>
            <a:off x="4855779" y="2763040"/>
            <a:ext cx="1440000" cy="756000"/>
          </a:xfrm>
          <a:prstGeom prst="rect">
            <a:avLst/>
          </a:prstGeom>
          <a:pattFill prst="ltHorz">
            <a:fgClr>
              <a:schemeClr val="tx1"/>
            </a:fgClr>
            <a:bgClr>
              <a:schemeClr val="bg1"/>
            </a:bgClr>
          </a:patt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464F33F-93C9-4B59-8E76-0C597D9A50E9}"/>
              </a:ext>
            </a:extLst>
          </p:cNvPr>
          <p:cNvSpPr/>
          <p:nvPr/>
        </p:nvSpPr>
        <p:spPr>
          <a:xfrm>
            <a:off x="4270127" y="2780647"/>
            <a:ext cx="70641" cy="720000"/>
          </a:xfrm>
          <a:prstGeom prst="rect">
            <a:avLst/>
          </a:prstGeom>
          <a:pattFill prst="ltUpDiag">
            <a:fgClr>
              <a:schemeClr val="tx1"/>
            </a:fgClr>
            <a:bgClr>
              <a:schemeClr val="bg1"/>
            </a:bgClr>
          </a:patt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2D0C4AA-8F36-44C0-BA7F-AAF0D9B45C18}"/>
              </a:ext>
            </a:extLst>
          </p:cNvPr>
          <p:cNvCxnSpPr>
            <a:stCxn id="6" idx="3"/>
            <a:endCxn id="13" idx="1"/>
          </p:cNvCxnSpPr>
          <p:nvPr/>
        </p:nvCxnSpPr>
        <p:spPr>
          <a:xfrm>
            <a:off x="3427201" y="2403040"/>
            <a:ext cx="293461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6786E0F1-427E-4B57-8681-0FD08805169F}"/>
              </a:ext>
            </a:extLst>
          </p:cNvPr>
          <p:cNvCxnSpPr>
            <a:stCxn id="15" idx="3"/>
            <a:endCxn id="14" idx="1"/>
          </p:cNvCxnSpPr>
          <p:nvPr/>
        </p:nvCxnSpPr>
        <p:spPr>
          <a:xfrm>
            <a:off x="4340768" y="3140647"/>
            <a:ext cx="515011" cy="393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or: Elbow 21">
            <a:extLst>
              <a:ext uri="{FF2B5EF4-FFF2-40B4-BE49-F238E27FC236}">
                <a16:creationId xmlns:a16="http://schemas.microsoft.com/office/drawing/2014/main" id="{05BE07B3-513B-48A8-A85A-A34B02DD1D09}"/>
              </a:ext>
            </a:extLst>
          </p:cNvPr>
          <p:cNvCxnSpPr>
            <a:stCxn id="13" idx="3"/>
            <a:endCxn id="15" idx="1"/>
          </p:cNvCxnSpPr>
          <p:nvPr/>
        </p:nvCxnSpPr>
        <p:spPr>
          <a:xfrm>
            <a:off x="3791303" y="2403040"/>
            <a:ext cx="478824" cy="737607"/>
          </a:xfrm>
          <a:prstGeom prst="bentConnector3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>
            <a:extLst>
              <a:ext uri="{FF2B5EF4-FFF2-40B4-BE49-F238E27FC236}">
                <a16:creationId xmlns:a16="http://schemas.microsoft.com/office/drawing/2014/main" id="{7E4CB743-D884-4162-B44C-E8DD41E9ABD0}"/>
              </a:ext>
            </a:extLst>
          </p:cNvPr>
          <p:cNvGrpSpPr/>
          <p:nvPr/>
        </p:nvGrpSpPr>
        <p:grpSpPr>
          <a:xfrm>
            <a:off x="1057691" y="3590961"/>
            <a:ext cx="72000" cy="576000"/>
            <a:chOff x="1057691" y="2115040"/>
            <a:chExt cx="72000" cy="576000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B7C65FE4-9741-4ECA-ACAD-DB129CB0A247}"/>
                </a:ext>
              </a:extLst>
            </p:cNvPr>
            <p:cNvSpPr/>
            <p:nvPr/>
          </p:nvSpPr>
          <p:spPr>
            <a:xfrm>
              <a:off x="1057691" y="2115040"/>
              <a:ext cx="72000" cy="2880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87017FDC-BB5D-4E3D-86B5-2C8AA9269305}"/>
                </a:ext>
              </a:extLst>
            </p:cNvPr>
            <p:cNvSpPr/>
            <p:nvPr/>
          </p:nvSpPr>
          <p:spPr>
            <a:xfrm>
              <a:off x="1057691" y="2403040"/>
              <a:ext cx="72000" cy="2880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F28D5148-2457-4EDD-96C6-1005311B8BFD}"/>
              </a:ext>
            </a:extLst>
          </p:cNvPr>
          <p:cNvSpPr/>
          <p:nvPr/>
        </p:nvSpPr>
        <p:spPr>
          <a:xfrm>
            <a:off x="1292773" y="3770961"/>
            <a:ext cx="288000" cy="21600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4FDEF1FD-F840-4E50-A678-EDE940A1F942}"/>
              </a:ext>
            </a:extLst>
          </p:cNvPr>
          <p:cNvSpPr/>
          <p:nvPr/>
        </p:nvSpPr>
        <p:spPr>
          <a:xfrm>
            <a:off x="2028497" y="3590961"/>
            <a:ext cx="864000" cy="57600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6FF4CBA2-F008-4F84-9147-4D30A3A6A79E}"/>
              </a:ext>
            </a:extLst>
          </p:cNvPr>
          <p:cNvSpPr/>
          <p:nvPr/>
        </p:nvSpPr>
        <p:spPr>
          <a:xfrm>
            <a:off x="3211201" y="3770961"/>
            <a:ext cx="216000" cy="216000"/>
          </a:xfrm>
          <a:prstGeom prst="rect">
            <a:avLst/>
          </a:prstGeom>
          <a:pattFill prst="ltVert">
            <a:fgClr>
              <a:schemeClr val="tx1"/>
            </a:fgClr>
            <a:bgClr>
              <a:schemeClr val="bg1"/>
            </a:bgClr>
          </a:patt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463BCBBD-B63F-4BCE-8336-EFCFAFC7ED65}"/>
              </a:ext>
            </a:extLst>
          </p:cNvPr>
          <p:cNvCxnSpPr>
            <a:stCxn id="25" idx="4"/>
            <a:endCxn id="27" idx="1"/>
          </p:cNvCxnSpPr>
          <p:nvPr/>
        </p:nvCxnSpPr>
        <p:spPr>
          <a:xfrm>
            <a:off x="1093691" y="3878961"/>
            <a:ext cx="199082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6EBD5F82-6EB7-494D-88C9-36CF921312A8}"/>
              </a:ext>
            </a:extLst>
          </p:cNvPr>
          <p:cNvCxnSpPr>
            <a:stCxn id="27" idx="3"/>
            <a:endCxn id="28" idx="1"/>
          </p:cNvCxnSpPr>
          <p:nvPr/>
        </p:nvCxnSpPr>
        <p:spPr>
          <a:xfrm>
            <a:off x="1580773" y="3878961"/>
            <a:ext cx="447724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27C29430-F844-4990-AD56-9EC7559C7634}"/>
              </a:ext>
            </a:extLst>
          </p:cNvPr>
          <p:cNvCxnSpPr>
            <a:stCxn id="28" idx="3"/>
            <a:endCxn id="29" idx="1"/>
          </p:cNvCxnSpPr>
          <p:nvPr/>
        </p:nvCxnSpPr>
        <p:spPr>
          <a:xfrm>
            <a:off x="2892497" y="3878961"/>
            <a:ext cx="318704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5CFC9FC5-F8B7-4871-B927-FB090C3F0E69}"/>
              </a:ext>
            </a:extLst>
          </p:cNvPr>
          <p:cNvSpPr/>
          <p:nvPr/>
        </p:nvSpPr>
        <p:spPr>
          <a:xfrm>
            <a:off x="3720662" y="3518961"/>
            <a:ext cx="70641" cy="720000"/>
          </a:xfrm>
          <a:prstGeom prst="rect">
            <a:avLst/>
          </a:prstGeom>
          <a:pattFill prst="ltUpDiag">
            <a:fgClr>
              <a:schemeClr val="tx1"/>
            </a:fgClr>
            <a:bgClr>
              <a:schemeClr val="bg1"/>
            </a:bgClr>
          </a:patt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CBFB789B-3502-4F4A-A8D5-A775EDC64C6C}"/>
              </a:ext>
            </a:extLst>
          </p:cNvPr>
          <p:cNvCxnSpPr>
            <a:stCxn id="29" idx="3"/>
            <a:endCxn id="33" idx="1"/>
          </p:cNvCxnSpPr>
          <p:nvPr/>
        </p:nvCxnSpPr>
        <p:spPr>
          <a:xfrm>
            <a:off x="3427201" y="3878961"/>
            <a:ext cx="293461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or: Elbow 35">
            <a:extLst>
              <a:ext uri="{FF2B5EF4-FFF2-40B4-BE49-F238E27FC236}">
                <a16:creationId xmlns:a16="http://schemas.microsoft.com/office/drawing/2014/main" id="{BD5B6490-68B8-429F-8DDA-4BB9976749DA}"/>
              </a:ext>
            </a:extLst>
          </p:cNvPr>
          <p:cNvCxnSpPr>
            <a:stCxn id="33" idx="3"/>
            <a:endCxn id="15" idx="1"/>
          </p:cNvCxnSpPr>
          <p:nvPr/>
        </p:nvCxnSpPr>
        <p:spPr>
          <a:xfrm flipV="1">
            <a:off x="3791303" y="3140647"/>
            <a:ext cx="478824" cy="738314"/>
          </a:xfrm>
          <a:prstGeom prst="bentConnector3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>
            <a:extLst>
              <a:ext uri="{FF2B5EF4-FFF2-40B4-BE49-F238E27FC236}">
                <a16:creationId xmlns:a16="http://schemas.microsoft.com/office/drawing/2014/main" id="{F30C206A-B15F-4608-A0FD-7E83F11B7109}"/>
              </a:ext>
            </a:extLst>
          </p:cNvPr>
          <p:cNvSpPr/>
          <p:nvPr/>
        </p:nvSpPr>
        <p:spPr>
          <a:xfrm>
            <a:off x="5215779" y="1051035"/>
            <a:ext cx="720000" cy="3600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0CA13B3-668F-4861-B1FD-EB2A537F44CF}"/>
              </a:ext>
            </a:extLst>
          </p:cNvPr>
          <p:cNvSpPr/>
          <p:nvPr/>
        </p:nvSpPr>
        <p:spPr>
          <a:xfrm>
            <a:off x="7388668" y="611843"/>
            <a:ext cx="108000" cy="216000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5B39FD8C-353A-4466-9508-12C9CAEBA8B3}"/>
              </a:ext>
            </a:extLst>
          </p:cNvPr>
          <p:cNvSpPr/>
          <p:nvPr/>
        </p:nvSpPr>
        <p:spPr>
          <a:xfrm>
            <a:off x="7819697" y="1555466"/>
            <a:ext cx="900000" cy="540000"/>
          </a:xfrm>
          <a:prstGeom prst="rect">
            <a:avLst/>
          </a:prstGeom>
          <a:pattFill prst="zigZag">
            <a:fgClr>
              <a:schemeClr val="bg1">
                <a:lumMod val="75000"/>
              </a:schemeClr>
            </a:fgClr>
            <a:bgClr>
              <a:schemeClr val="bg1"/>
            </a:bgClr>
          </a:patt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EB12CF1E-1CED-4648-ADBD-7F6D99E18421}"/>
              </a:ext>
            </a:extLst>
          </p:cNvPr>
          <p:cNvSpPr/>
          <p:nvPr/>
        </p:nvSpPr>
        <p:spPr>
          <a:xfrm>
            <a:off x="7819697" y="2231843"/>
            <a:ext cx="900000" cy="540000"/>
          </a:xfrm>
          <a:prstGeom prst="rect">
            <a:avLst/>
          </a:prstGeom>
          <a:pattFill prst="zigZag">
            <a:fgClr>
              <a:schemeClr val="bg1">
                <a:lumMod val="75000"/>
              </a:schemeClr>
            </a:fgClr>
            <a:bgClr>
              <a:schemeClr val="bg1"/>
            </a:bgClr>
          </a:patt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4" name="Connector: Elbow 43">
            <a:extLst>
              <a:ext uri="{FF2B5EF4-FFF2-40B4-BE49-F238E27FC236}">
                <a16:creationId xmlns:a16="http://schemas.microsoft.com/office/drawing/2014/main" id="{AC7C21F3-1B57-4198-AE51-CCF410067F74}"/>
              </a:ext>
            </a:extLst>
          </p:cNvPr>
          <p:cNvCxnSpPr>
            <a:stCxn id="37" idx="1"/>
            <a:endCxn id="5" idx="0"/>
          </p:cNvCxnSpPr>
          <p:nvPr/>
        </p:nvCxnSpPr>
        <p:spPr>
          <a:xfrm rot="10800000" flipV="1">
            <a:off x="2460497" y="1231034"/>
            <a:ext cx="2755282" cy="884005"/>
          </a:xfrm>
          <a:prstGeom prst="bentConnector2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70158E27-D755-44C8-9CB2-31CA9EA0F682}"/>
              </a:ext>
            </a:extLst>
          </p:cNvPr>
          <p:cNvCxnSpPr>
            <a:stCxn id="37" idx="3"/>
          </p:cNvCxnSpPr>
          <p:nvPr/>
        </p:nvCxnSpPr>
        <p:spPr>
          <a:xfrm flipV="1">
            <a:off x="5935779" y="1231034"/>
            <a:ext cx="1432207" cy="1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6D22FE12-B8D3-4EDD-ADBD-2EE7AD96B47D}"/>
              </a:ext>
            </a:extLst>
          </p:cNvPr>
          <p:cNvCxnSpPr>
            <a:cxnSpLocks/>
            <a:stCxn id="40" idx="1"/>
          </p:cNvCxnSpPr>
          <p:nvPr/>
        </p:nvCxnSpPr>
        <p:spPr>
          <a:xfrm flipH="1">
            <a:off x="7490745" y="1825466"/>
            <a:ext cx="328952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CAD80968-C60C-4B8A-8D44-7011F4298F54}"/>
              </a:ext>
            </a:extLst>
          </p:cNvPr>
          <p:cNvCxnSpPr>
            <a:cxnSpLocks/>
            <a:stCxn id="42" idx="1"/>
          </p:cNvCxnSpPr>
          <p:nvPr/>
        </p:nvCxnSpPr>
        <p:spPr>
          <a:xfrm flipH="1">
            <a:off x="7490745" y="2501843"/>
            <a:ext cx="328952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tangle 54">
            <a:extLst>
              <a:ext uri="{FF2B5EF4-FFF2-40B4-BE49-F238E27FC236}">
                <a16:creationId xmlns:a16="http://schemas.microsoft.com/office/drawing/2014/main" id="{AAF64CB3-54CF-41EA-8290-455A6BF06815}"/>
              </a:ext>
            </a:extLst>
          </p:cNvPr>
          <p:cNvSpPr/>
          <p:nvPr/>
        </p:nvSpPr>
        <p:spPr>
          <a:xfrm flipV="1">
            <a:off x="5215779" y="4691045"/>
            <a:ext cx="720000" cy="3600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AB47182D-5842-445C-A5ED-993E0664B354}"/>
              </a:ext>
            </a:extLst>
          </p:cNvPr>
          <p:cNvSpPr/>
          <p:nvPr/>
        </p:nvSpPr>
        <p:spPr>
          <a:xfrm flipV="1">
            <a:off x="7367986" y="3486964"/>
            <a:ext cx="108000" cy="216000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306639CC-B142-4C76-A7DB-ED5C4686D0F6}"/>
              </a:ext>
            </a:extLst>
          </p:cNvPr>
          <p:cNvSpPr/>
          <p:nvPr/>
        </p:nvSpPr>
        <p:spPr>
          <a:xfrm flipV="1">
            <a:off x="7819697" y="4166961"/>
            <a:ext cx="900000" cy="540000"/>
          </a:xfrm>
          <a:prstGeom prst="rect">
            <a:avLst/>
          </a:prstGeom>
          <a:pattFill prst="zigZag">
            <a:fgClr>
              <a:schemeClr val="bg1">
                <a:lumMod val="75000"/>
              </a:schemeClr>
            </a:fgClr>
            <a:bgClr>
              <a:schemeClr val="bg1"/>
            </a:bgClr>
          </a:patt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17C7693D-6E01-49A4-B83F-1B05A8FE6704}"/>
              </a:ext>
            </a:extLst>
          </p:cNvPr>
          <p:cNvSpPr/>
          <p:nvPr/>
        </p:nvSpPr>
        <p:spPr>
          <a:xfrm flipV="1">
            <a:off x="7819697" y="3486964"/>
            <a:ext cx="900000" cy="540000"/>
          </a:xfrm>
          <a:prstGeom prst="rect">
            <a:avLst/>
          </a:prstGeom>
          <a:pattFill prst="zigZag">
            <a:fgClr>
              <a:schemeClr val="bg1">
                <a:lumMod val="75000"/>
              </a:schemeClr>
            </a:fgClr>
            <a:bgClr>
              <a:schemeClr val="bg1"/>
            </a:bgClr>
          </a:patt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FC651C44-FCA4-417F-8975-6D61BB4D24A9}"/>
              </a:ext>
            </a:extLst>
          </p:cNvPr>
          <p:cNvCxnSpPr>
            <a:cxnSpLocks/>
          </p:cNvCxnSpPr>
          <p:nvPr/>
        </p:nvCxnSpPr>
        <p:spPr>
          <a:xfrm>
            <a:off x="5935779" y="4871045"/>
            <a:ext cx="1432207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2EA0B19E-41FD-4A26-9392-387DBD985165}"/>
              </a:ext>
            </a:extLst>
          </p:cNvPr>
          <p:cNvCxnSpPr>
            <a:cxnSpLocks/>
          </p:cNvCxnSpPr>
          <p:nvPr/>
        </p:nvCxnSpPr>
        <p:spPr>
          <a:xfrm flipH="1" flipV="1">
            <a:off x="7475987" y="4436961"/>
            <a:ext cx="34371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ECEE6B4B-8C5E-4413-AE50-02D6E3B9F5EF}"/>
              </a:ext>
            </a:extLst>
          </p:cNvPr>
          <p:cNvCxnSpPr>
            <a:cxnSpLocks/>
          </p:cNvCxnSpPr>
          <p:nvPr/>
        </p:nvCxnSpPr>
        <p:spPr>
          <a:xfrm flipH="1" flipV="1">
            <a:off x="7475987" y="3756964"/>
            <a:ext cx="34371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Connector: Elbow 62">
            <a:extLst>
              <a:ext uri="{FF2B5EF4-FFF2-40B4-BE49-F238E27FC236}">
                <a16:creationId xmlns:a16="http://schemas.microsoft.com/office/drawing/2014/main" id="{C7F022CC-D706-4423-A077-5730663CB1AE}"/>
              </a:ext>
            </a:extLst>
          </p:cNvPr>
          <p:cNvCxnSpPr>
            <a:stCxn id="55" idx="1"/>
            <a:endCxn id="28" idx="2"/>
          </p:cNvCxnSpPr>
          <p:nvPr/>
        </p:nvCxnSpPr>
        <p:spPr>
          <a:xfrm rot="10800000">
            <a:off x="2460497" y="4166961"/>
            <a:ext cx="2755282" cy="704084"/>
          </a:xfrm>
          <a:prstGeom prst="bentConnector2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6" name="Group 65">
            <a:extLst>
              <a:ext uri="{FF2B5EF4-FFF2-40B4-BE49-F238E27FC236}">
                <a16:creationId xmlns:a16="http://schemas.microsoft.com/office/drawing/2014/main" id="{C25C9E63-5A68-4AA5-BFD8-2335E229FEE9}"/>
              </a:ext>
            </a:extLst>
          </p:cNvPr>
          <p:cNvGrpSpPr/>
          <p:nvPr/>
        </p:nvGrpSpPr>
        <p:grpSpPr>
          <a:xfrm>
            <a:off x="7819697" y="4925045"/>
            <a:ext cx="372496" cy="252000"/>
            <a:chOff x="8334703" y="5559972"/>
            <a:chExt cx="372496" cy="252000"/>
          </a:xfrm>
        </p:grpSpPr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8AA0C302-C5DD-4CFF-BCEB-3BDD4E69560C}"/>
                </a:ext>
              </a:extLst>
            </p:cNvPr>
            <p:cNvSpPr/>
            <p:nvPr/>
          </p:nvSpPr>
          <p:spPr>
            <a:xfrm>
              <a:off x="8334703" y="5559972"/>
              <a:ext cx="252000" cy="2520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DB216472-D9B6-4D26-AFDA-FB4A6B550A58}"/>
                </a:ext>
              </a:extLst>
            </p:cNvPr>
            <p:cNvSpPr/>
            <p:nvPr/>
          </p:nvSpPr>
          <p:spPr>
            <a:xfrm>
              <a:off x="8455199" y="5559972"/>
              <a:ext cx="252000" cy="2520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4E198527-166C-462F-8CBA-B0B686132FFA}"/>
              </a:ext>
            </a:extLst>
          </p:cNvPr>
          <p:cNvGrpSpPr/>
          <p:nvPr/>
        </p:nvGrpSpPr>
        <p:grpSpPr>
          <a:xfrm>
            <a:off x="7819697" y="1051035"/>
            <a:ext cx="372496" cy="252000"/>
            <a:chOff x="8334703" y="5559972"/>
            <a:chExt cx="372496" cy="252000"/>
          </a:xfrm>
        </p:grpSpPr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D3C3C9CA-61FF-4D98-9F0F-56DF49AAB749}"/>
                </a:ext>
              </a:extLst>
            </p:cNvPr>
            <p:cNvSpPr/>
            <p:nvPr/>
          </p:nvSpPr>
          <p:spPr>
            <a:xfrm>
              <a:off x="8334703" y="5559972"/>
              <a:ext cx="252000" cy="2520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044DBE15-78AA-4847-BCA7-E0E5D4DF6544}"/>
                </a:ext>
              </a:extLst>
            </p:cNvPr>
            <p:cNvSpPr/>
            <p:nvPr/>
          </p:nvSpPr>
          <p:spPr>
            <a:xfrm>
              <a:off x="8455199" y="5559972"/>
              <a:ext cx="252000" cy="2520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508DB4DB-9407-4735-A829-28BC39CBE8D3}"/>
              </a:ext>
            </a:extLst>
          </p:cNvPr>
          <p:cNvCxnSpPr>
            <a:cxnSpLocks/>
            <a:stCxn id="68" idx="2"/>
          </p:cNvCxnSpPr>
          <p:nvPr/>
        </p:nvCxnSpPr>
        <p:spPr>
          <a:xfrm flipH="1">
            <a:off x="7490745" y="1177035"/>
            <a:ext cx="328952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8C384340-ADAF-406D-802E-DBC71BEF0CFB}"/>
              </a:ext>
            </a:extLst>
          </p:cNvPr>
          <p:cNvCxnSpPr>
            <a:stCxn id="64" idx="2"/>
          </p:cNvCxnSpPr>
          <p:nvPr/>
        </p:nvCxnSpPr>
        <p:spPr>
          <a:xfrm flipH="1">
            <a:off x="7475986" y="5051045"/>
            <a:ext cx="343711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41F4283A-2B5F-4539-9E9B-B1D0C270617C}"/>
              </a:ext>
            </a:extLst>
          </p:cNvPr>
          <p:cNvCxnSpPr>
            <a:stCxn id="69" idx="6"/>
          </p:cNvCxnSpPr>
          <p:nvPr/>
        </p:nvCxnSpPr>
        <p:spPr>
          <a:xfrm>
            <a:off x="8192193" y="1177035"/>
            <a:ext cx="792000" cy="0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2C9F1476-B3DB-4C03-B938-51D46B5BC529}"/>
              </a:ext>
            </a:extLst>
          </p:cNvPr>
          <p:cNvCxnSpPr/>
          <p:nvPr/>
        </p:nvCxnSpPr>
        <p:spPr>
          <a:xfrm>
            <a:off x="8192193" y="5051045"/>
            <a:ext cx="792000" cy="0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7" name="Group 76">
            <a:extLst>
              <a:ext uri="{FF2B5EF4-FFF2-40B4-BE49-F238E27FC236}">
                <a16:creationId xmlns:a16="http://schemas.microsoft.com/office/drawing/2014/main" id="{CCB8ACE7-B082-46B2-945C-222A3358BB9D}"/>
              </a:ext>
            </a:extLst>
          </p:cNvPr>
          <p:cNvGrpSpPr/>
          <p:nvPr/>
        </p:nvGrpSpPr>
        <p:grpSpPr>
          <a:xfrm rot="16200000">
            <a:off x="10970159" y="4094961"/>
            <a:ext cx="72000" cy="432000"/>
            <a:chOff x="1057691" y="2115040"/>
            <a:chExt cx="72000" cy="576000"/>
          </a:xfrm>
        </p:grpSpPr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C8CBC69C-887D-489C-B3D4-8D5B3B8868C5}"/>
                </a:ext>
              </a:extLst>
            </p:cNvPr>
            <p:cNvSpPr/>
            <p:nvPr/>
          </p:nvSpPr>
          <p:spPr>
            <a:xfrm>
              <a:off x="1057691" y="2115040"/>
              <a:ext cx="72000" cy="2880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4485E0B0-4910-4748-8BD0-66C1EE227C8C}"/>
                </a:ext>
              </a:extLst>
            </p:cNvPr>
            <p:cNvSpPr/>
            <p:nvPr/>
          </p:nvSpPr>
          <p:spPr>
            <a:xfrm>
              <a:off x="1057691" y="2403040"/>
              <a:ext cx="72000" cy="2880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0" name="Rectangle 79">
            <a:extLst>
              <a:ext uri="{FF2B5EF4-FFF2-40B4-BE49-F238E27FC236}">
                <a16:creationId xmlns:a16="http://schemas.microsoft.com/office/drawing/2014/main" id="{3E1FBEE5-5B3A-46F5-8488-EB2FE93FE72E}"/>
              </a:ext>
            </a:extLst>
          </p:cNvPr>
          <p:cNvSpPr/>
          <p:nvPr/>
        </p:nvSpPr>
        <p:spPr>
          <a:xfrm>
            <a:off x="10790159" y="3410961"/>
            <a:ext cx="432000" cy="57600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125D26E1-2916-48C9-9EA9-F569541AF747}"/>
              </a:ext>
            </a:extLst>
          </p:cNvPr>
          <p:cNvSpPr/>
          <p:nvPr/>
        </p:nvSpPr>
        <p:spPr>
          <a:xfrm>
            <a:off x="10862159" y="2618961"/>
            <a:ext cx="288000" cy="5040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4" name="Connector: Elbow 83">
            <a:extLst>
              <a:ext uri="{FF2B5EF4-FFF2-40B4-BE49-F238E27FC236}">
                <a16:creationId xmlns:a16="http://schemas.microsoft.com/office/drawing/2014/main" id="{46628646-95BB-455C-BFD8-63A2D202EE39}"/>
              </a:ext>
            </a:extLst>
          </p:cNvPr>
          <p:cNvCxnSpPr>
            <a:cxnSpLocks/>
            <a:endCxn id="81" idx="0"/>
          </p:cNvCxnSpPr>
          <p:nvPr/>
        </p:nvCxnSpPr>
        <p:spPr>
          <a:xfrm>
            <a:off x="7490745" y="776479"/>
            <a:ext cx="3515414" cy="1842482"/>
          </a:xfrm>
          <a:prstGeom prst="bentConnector2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A2A48B30-46D6-4AF5-8C39-E2EB8F973DAD}"/>
              </a:ext>
            </a:extLst>
          </p:cNvPr>
          <p:cNvCxnSpPr>
            <a:stCxn id="81" idx="2"/>
            <a:endCxn id="80" idx="0"/>
          </p:cNvCxnSpPr>
          <p:nvPr/>
        </p:nvCxnSpPr>
        <p:spPr>
          <a:xfrm>
            <a:off x="11006159" y="3122961"/>
            <a:ext cx="0" cy="28800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1F169614-074D-46E8-BE6D-0AE09E47AFAC}"/>
              </a:ext>
            </a:extLst>
          </p:cNvPr>
          <p:cNvCxnSpPr>
            <a:stCxn id="80" idx="2"/>
          </p:cNvCxnSpPr>
          <p:nvPr/>
        </p:nvCxnSpPr>
        <p:spPr>
          <a:xfrm>
            <a:off x="11006159" y="3986961"/>
            <a:ext cx="0" cy="324000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9" name="Group 88">
            <a:extLst>
              <a:ext uri="{FF2B5EF4-FFF2-40B4-BE49-F238E27FC236}">
                <a16:creationId xmlns:a16="http://schemas.microsoft.com/office/drawing/2014/main" id="{C8B6DCC8-8970-426D-BE47-1ED711619DB9}"/>
              </a:ext>
            </a:extLst>
          </p:cNvPr>
          <p:cNvGrpSpPr/>
          <p:nvPr/>
        </p:nvGrpSpPr>
        <p:grpSpPr>
          <a:xfrm>
            <a:off x="7819697" y="5395129"/>
            <a:ext cx="372496" cy="252000"/>
            <a:chOff x="8334703" y="5559972"/>
            <a:chExt cx="372496" cy="252000"/>
          </a:xfrm>
        </p:grpSpPr>
        <p:sp>
          <p:nvSpPr>
            <p:cNvPr id="90" name="Oval 89">
              <a:extLst>
                <a:ext uri="{FF2B5EF4-FFF2-40B4-BE49-F238E27FC236}">
                  <a16:creationId xmlns:a16="http://schemas.microsoft.com/office/drawing/2014/main" id="{DDC787B4-E858-44E3-ADC1-D9B3CB0379AD}"/>
                </a:ext>
              </a:extLst>
            </p:cNvPr>
            <p:cNvSpPr/>
            <p:nvPr/>
          </p:nvSpPr>
          <p:spPr>
            <a:xfrm>
              <a:off x="8334703" y="5559972"/>
              <a:ext cx="252000" cy="2520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Oval 90">
              <a:extLst>
                <a:ext uri="{FF2B5EF4-FFF2-40B4-BE49-F238E27FC236}">
                  <a16:creationId xmlns:a16="http://schemas.microsoft.com/office/drawing/2014/main" id="{5410285F-854B-43E9-9012-01CFE1DEBC58}"/>
                </a:ext>
              </a:extLst>
            </p:cNvPr>
            <p:cNvSpPr/>
            <p:nvPr/>
          </p:nvSpPr>
          <p:spPr>
            <a:xfrm>
              <a:off x="8455199" y="5559972"/>
              <a:ext cx="252000" cy="2520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E37AE390-B9A9-45B1-B58D-D706BE44F53C}"/>
              </a:ext>
            </a:extLst>
          </p:cNvPr>
          <p:cNvCxnSpPr>
            <a:stCxn id="90" idx="2"/>
          </p:cNvCxnSpPr>
          <p:nvPr/>
        </p:nvCxnSpPr>
        <p:spPr>
          <a:xfrm flipH="1">
            <a:off x="7475986" y="5521129"/>
            <a:ext cx="343711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80B7BC00-BDF8-4FD0-AE43-7C087A725397}"/>
              </a:ext>
            </a:extLst>
          </p:cNvPr>
          <p:cNvCxnSpPr>
            <a:endCxn id="91" idx="6"/>
          </p:cNvCxnSpPr>
          <p:nvPr/>
        </p:nvCxnSpPr>
        <p:spPr>
          <a:xfrm flipH="1">
            <a:off x="8192193" y="5521129"/>
            <a:ext cx="792000" cy="0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>
            <a:extLst>
              <a:ext uri="{FF2B5EF4-FFF2-40B4-BE49-F238E27FC236}">
                <a16:creationId xmlns:a16="http://schemas.microsoft.com/office/drawing/2014/main" id="{507C1BB1-AB85-43E5-A724-2E5B7C912679}"/>
              </a:ext>
            </a:extLst>
          </p:cNvPr>
          <p:cNvSpPr txBox="1"/>
          <p:nvPr/>
        </p:nvSpPr>
        <p:spPr>
          <a:xfrm>
            <a:off x="4132311" y="2489561"/>
            <a:ext cx="6518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GB-GT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CC0E0313-4E59-4E50-B73F-E56C095C3757}"/>
              </a:ext>
            </a:extLst>
          </p:cNvPr>
          <p:cNvSpPr txBox="1"/>
          <p:nvPr/>
        </p:nvSpPr>
        <p:spPr>
          <a:xfrm>
            <a:off x="8173027" y="848000"/>
            <a:ext cx="5998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TR-PS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D98A5CD4-3135-44AB-9A6A-556ACA906CBD}"/>
              </a:ext>
            </a:extLst>
          </p:cNvPr>
          <p:cNvSpPr txBox="1"/>
          <p:nvPr/>
        </p:nvSpPr>
        <p:spPr>
          <a:xfrm>
            <a:off x="8747960" y="1647119"/>
            <a:ext cx="7296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DG1-PS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C86F2434-FC19-4796-AAD5-E24DFD536208}"/>
              </a:ext>
            </a:extLst>
          </p:cNvPr>
          <p:cNvSpPr txBox="1"/>
          <p:nvPr/>
        </p:nvSpPr>
        <p:spPr>
          <a:xfrm>
            <a:off x="8747960" y="2314627"/>
            <a:ext cx="7296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DG2-PS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C0120DFE-0432-40C6-8540-CF9D61808A14}"/>
              </a:ext>
            </a:extLst>
          </p:cNvPr>
          <p:cNvSpPr txBox="1"/>
          <p:nvPr/>
        </p:nvSpPr>
        <p:spPr>
          <a:xfrm>
            <a:off x="8772871" y="3632504"/>
            <a:ext cx="7344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DG1-SB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9567D9D2-E835-4737-96C2-C71BDDF19033}"/>
              </a:ext>
            </a:extLst>
          </p:cNvPr>
          <p:cNvSpPr txBox="1"/>
          <p:nvPr/>
        </p:nvSpPr>
        <p:spPr>
          <a:xfrm>
            <a:off x="8772871" y="4300012"/>
            <a:ext cx="7344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DG2-SB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603E392D-5168-4F37-B6D5-562D4917EBF8}"/>
              </a:ext>
            </a:extLst>
          </p:cNvPr>
          <p:cNvSpPr txBox="1"/>
          <p:nvPr/>
        </p:nvSpPr>
        <p:spPr>
          <a:xfrm>
            <a:off x="8153591" y="4775144"/>
            <a:ext cx="604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TR-SB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92A943DA-307C-480B-8780-CB85610418A6}"/>
              </a:ext>
            </a:extLst>
          </p:cNvPr>
          <p:cNvSpPr txBox="1"/>
          <p:nvPr/>
        </p:nvSpPr>
        <p:spPr>
          <a:xfrm>
            <a:off x="5280075" y="755887"/>
            <a:ext cx="6126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CV-PS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AB7D7A4C-02B1-4A24-8AC3-F50E38F114B2}"/>
              </a:ext>
            </a:extLst>
          </p:cNvPr>
          <p:cNvSpPr txBox="1"/>
          <p:nvPr/>
        </p:nvSpPr>
        <p:spPr>
          <a:xfrm>
            <a:off x="5269445" y="5072139"/>
            <a:ext cx="6174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CV-SB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C8923874-A79A-47FE-9238-9A981868A2B4}"/>
              </a:ext>
            </a:extLst>
          </p:cNvPr>
          <p:cNvSpPr txBox="1"/>
          <p:nvPr/>
        </p:nvSpPr>
        <p:spPr>
          <a:xfrm>
            <a:off x="6745788" y="540223"/>
            <a:ext cx="6094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BB-PS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D7464285-45CE-4EFC-9C9D-DFB3CCD51929}"/>
              </a:ext>
            </a:extLst>
          </p:cNvPr>
          <p:cNvSpPr txBox="1"/>
          <p:nvPr/>
        </p:nvSpPr>
        <p:spPr>
          <a:xfrm>
            <a:off x="6758523" y="5367240"/>
            <a:ext cx="6142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BB-SB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302AF6C1-A9FF-4AF7-A72E-0F8C53999ED1}"/>
              </a:ext>
            </a:extLst>
          </p:cNvPr>
          <p:cNvSpPr txBox="1"/>
          <p:nvPr/>
        </p:nvSpPr>
        <p:spPr>
          <a:xfrm>
            <a:off x="8113549" y="5546133"/>
            <a:ext cx="6254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TR-OS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AA6FC369-4CF0-4AF4-A9B1-D7A0BDDE059A}"/>
              </a:ext>
            </a:extLst>
          </p:cNvPr>
          <p:cNvSpPr txBox="1"/>
          <p:nvPr/>
        </p:nvSpPr>
        <p:spPr>
          <a:xfrm>
            <a:off x="10105051" y="2745185"/>
            <a:ext cx="7477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CV-AUX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A2AEB376-2B7C-4C73-8947-8A0E8CCE140A}"/>
              </a:ext>
            </a:extLst>
          </p:cNvPr>
          <p:cNvSpPr txBox="1"/>
          <p:nvPr/>
        </p:nvSpPr>
        <p:spPr>
          <a:xfrm>
            <a:off x="9968796" y="3571184"/>
            <a:ext cx="8839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EPM-AUX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D5E9FFE1-CFDA-48D6-80C9-9653897DD692}"/>
              </a:ext>
            </a:extLst>
          </p:cNvPr>
          <p:cNvSpPr txBox="1"/>
          <p:nvPr/>
        </p:nvSpPr>
        <p:spPr>
          <a:xfrm>
            <a:off x="10021808" y="4156451"/>
            <a:ext cx="8326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PRP-AUX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2806AFFC-4C65-4A91-AF37-00239C6029A5}"/>
              </a:ext>
            </a:extLst>
          </p:cNvPr>
          <p:cNvSpPr txBox="1"/>
          <p:nvPr/>
        </p:nvSpPr>
        <p:spPr>
          <a:xfrm>
            <a:off x="5315217" y="2455263"/>
            <a:ext cx="3857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GT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51A7B615-C48A-48AB-86DB-ECA0ABE7C387}"/>
              </a:ext>
            </a:extLst>
          </p:cNvPr>
          <p:cNvSpPr txBox="1"/>
          <p:nvPr/>
        </p:nvSpPr>
        <p:spPr>
          <a:xfrm>
            <a:off x="1199982" y="4013072"/>
            <a:ext cx="604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TB-SB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E5847EEB-A38F-43CD-BDED-6828FD727FCF}"/>
              </a:ext>
            </a:extLst>
          </p:cNvPr>
          <p:cNvSpPr txBox="1"/>
          <p:nvPr/>
        </p:nvSpPr>
        <p:spPr>
          <a:xfrm>
            <a:off x="3566431" y="1735262"/>
            <a:ext cx="6254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GB-PS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5E4E3CBD-43EB-4894-A064-E241CAF1F75D}"/>
              </a:ext>
            </a:extLst>
          </p:cNvPr>
          <p:cNvSpPr txBox="1"/>
          <p:nvPr/>
        </p:nvSpPr>
        <p:spPr>
          <a:xfrm>
            <a:off x="3582737" y="4283072"/>
            <a:ext cx="6303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GB-SB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79237116-2EC6-4D37-B042-7DE2AD569285}"/>
              </a:ext>
            </a:extLst>
          </p:cNvPr>
          <p:cNvSpPr txBox="1"/>
          <p:nvPr/>
        </p:nvSpPr>
        <p:spPr>
          <a:xfrm>
            <a:off x="3058129" y="2013973"/>
            <a:ext cx="5854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CL-PS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FA104307-8CBE-41AC-B45E-80DE0B39F9AC}"/>
              </a:ext>
            </a:extLst>
          </p:cNvPr>
          <p:cNvSpPr txBox="1"/>
          <p:nvPr/>
        </p:nvSpPr>
        <p:spPr>
          <a:xfrm>
            <a:off x="3032808" y="4038622"/>
            <a:ext cx="5902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CL-SB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BCC64BB9-3635-4151-AC9E-E50B7190D3A4}"/>
              </a:ext>
            </a:extLst>
          </p:cNvPr>
          <p:cNvSpPr txBox="1"/>
          <p:nvPr/>
        </p:nvSpPr>
        <p:spPr>
          <a:xfrm>
            <a:off x="2085608" y="2724827"/>
            <a:ext cx="7425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EPM-PS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B6E44CE3-9074-4C89-A9ED-C123B00CED6A}"/>
              </a:ext>
            </a:extLst>
          </p:cNvPr>
          <p:cNvSpPr txBox="1"/>
          <p:nvPr/>
        </p:nvSpPr>
        <p:spPr>
          <a:xfrm>
            <a:off x="2085608" y="3284821"/>
            <a:ext cx="7537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EPM-SB</a:t>
            </a: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B8BB7CB7-37D2-4AE9-A7AA-131D28D59E74}"/>
              </a:ext>
            </a:extLst>
          </p:cNvPr>
          <p:cNvSpPr txBox="1"/>
          <p:nvPr/>
        </p:nvSpPr>
        <p:spPr>
          <a:xfrm>
            <a:off x="1189769" y="2013973"/>
            <a:ext cx="5998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TB-PS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587B19D1-B380-46EC-B425-5F0238D2AAB0}"/>
              </a:ext>
            </a:extLst>
          </p:cNvPr>
          <p:cNvSpPr txBox="1"/>
          <p:nvPr/>
        </p:nvSpPr>
        <p:spPr>
          <a:xfrm>
            <a:off x="680012" y="1794952"/>
            <a:ext cx="6976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PRP-PS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E83952E1-9B4D-409F-8555-C799F1AB3860}"/>
              </a:ext>
            </a:extLst>
          </p:cNvPr>
          <p:cNvSpPr txBox="1"/>
          <p:nvPr/>
        </p:nvSpPr>
        <p:spPr>
          <a:xfrm>
            <a:off x="713457" y="4226963"/>
            <a:ext cx="7024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PRP-SB</a:t>
            </a:r>
          </a:p>
        </p:txBody>
      </p:sp>
    </p:spTree>
    <p:extLst>
      <p:ext uri="{BB962C8B-B14F-4D97-AF65-F5344CB8AC3E}">
        <p14:creationId xmlns:p14="http://schemas.microsoft.com/office/powerpoint/2010/main" val="14074474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 w="9525"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26</Words>
  <Application>Microsoft Office PowerPoint</Application>
  <PresentationFormat>Widescreen</PresentationFormat>
  <Paragraphs>26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Antoine Rauzy</dc:creator>
  <cp:lastModifiedBy>Antoine Rauzy</cp:lastModifiedBy>
  <cp:revision>14</cp:revision>
  <dcterms:created xsi:type="dcterms:W3CDTF">2021-01-21T13:52:16Z</dcterms:created>
  <dcterms:modified xsi:type="dcterms:W3CDTF">2021-03-07T10:03:38Z</dcterms:modified>
</cp:coreProperties>
</file>